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83" r:id="rId4"/>
    <p:sldId id="280" r:id="rId5"/>
    <p:sldId id="263" r:id="rId6"/>
    <p:sldId id="277" r:id="rId7"/>
    <p:sldId id="264" r:id="rId8"/>
    <p:sldId id="262" r:id="rId9"/>
    <p:sldId id="278" r:id="rId10"/>
    <p:sldId id="271" r:id="rId11"/>
    <p:sldId id="265" r:id="rId12"/>
    <p:sldId id="279" r:id="rId13"/>
    <p:sldId id="281" r:id="rId14"/>
    <p:sldId id="28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60" y="1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82F4-3366-466F-A313-BEF69EB73CE3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792B5-A666-4D0C-AB15-6491D78759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0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BB10-4D13-459B-84C0-17AC1EB5269C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6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65B63-29C1-42A6-9FC5-573CBAF0AF6F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97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21C8-0CD2-4576-9EB7-7C2A12715A94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05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3BF6-7AD1-44F3-ADF6-84BDC1C93040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778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D37-DA76-4358-9F11-D222B7F001BB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75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17D2-D5BE-4884-88DC-35099FC856AC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33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CE34-6F0B-4719-968C-74EA8BC42851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8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3A42-4F0E-4547-837A-797C4E723FA6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459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E0B-DCAE-4312-8731-F2F177A868F8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5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E67C-4CBB-4BF1-840B-BE49D95B0BEE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72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0DA4-DD36-4CFE-9A9E-3B1275D3BA10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60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B53DA-0F5F-452C-802E-450DC82B3AF5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42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3BD4D-2628-4C8F-A855-35965448173A}" type="datetime1">
              <a:rPr lang="fr-FR" smtClean="0"/>
              <a:t>10/01/2017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0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01B1-EFF3-4900-8805-A740CE0A3813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85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04A3D-72A2-413B-98F0-5A9A731F02BA}" type="datetime1">
              <a:rPr lang="fr-FR" smtClean="0"/>
              <a:t>10/01/2017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3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B7AB-1C2D-4B21-99B2-B147430E7CB7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9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451B-8137-4268-853B-8684B473C70E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71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87A4F07-3AFF-4483-825C-B4710170578B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072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6313" y="2556273"/>
            <a:ext cx="547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ExtremRoguelike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91" y="4023922"/>
            <a:ext cx="4987034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" y="4023922"/>
            <a:ext cx="4987033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30" y="358710"/>
            <a:ext cx="4987033" cy="192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8" y="2032306"/>
            <a:ext cx="3989762" cy="264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78" y="2032306"/>
            <a:ext cx="3985378" cy="264829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3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723"/>
            <a:ext cx="59009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Problème / Amélioration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069" y="358949"/>
            <a:ext cx="3158061" cy="31580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78765" y="368613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Système de combat</a:t>
            </a:r>
          </a:p>
        </p:txBody>
      </p:sp>
      <p:pic>
        <p:nvPicPr>
          <p:cNvPr id="6" name="Image 5" descr="stopwatch-161283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1" y="2830175"/>
            <a:ext cx="2483293" cy="30890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5440" y="214101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Chronomètre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82" y="1871935"/>
            <a:ext cx="2321009" cy="3094679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9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12</a:t>
            </a:fld>
            <a:endParaRPr lang="fr-FR"/>
          </a:p>
        </p:txBody>
      </p:sp>
      <p:pic>
        <p:nvPicPr>
          <p:cNvPr id="6" name="GifMortFa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3" y="995082"/>
            <a:ext cx="11724242" cy="44517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8880" y="87655"/>
            <a:ext cx="3087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de faim</a:t>
            </a:r>
          </a:p>
        </p:txBody>
      </p:sp>
    </p:spTree>
    <p:extLst>
      <p:ext uri="{BB962C8B-B14F-4D97-AF65-F5344CB8AC3E}">
        <p14:creationId xmlns:p14="http://schemas.microsoft.com/office/powerpoint/2010/main" val="27995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13</a:t>
            </a:fld>
            <a:endParaRPr lang="fr-FR"/>
          </a:p>
        </p:txBody>
      </p:sp>
      <p:pic>
        <p:nvPicPr>
          <p:cNvPr id="8" name="GifMortPie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901" y="949294"/>
            <a:ext cx="11582400" cy="4400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71768" y="91889"/>
            <a:ext cx="37289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part piège</a:t>
            </a:r>
          </a:p>
        </p:txBody>
      </p:sp>
    </p:spTree>
    <p:extLst>
      <p:ext uri="{BB962C8B-B14F-4D97-AF65-F5344CB8AC3E}">
        <p14:creationId xmlns:p14="http://schemas.microsoft.com/office/powerpoint/2010/main" val="18889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14</a:t>
            </a:fld>
            <a:endParaRPr lang="fr-FR"/>
          </a:p>
        </p:txBody>
      </p:sp>
      <p:pic>
        <p:nvPicPr>
          <p:cNvPr id="7" name="GifMortMonst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922" y="989839"/>
            <a:ext cx="11582400" cy="438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55658" y="68979"/>
            <a:ext cx="40158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 monstre</a:t>
            </a:r>
          </a:p>
        </p:txBody>
      </p:sp>
    </p:spTree>
    <p:extLst>
      <p:ext uri="{BB962C8B-B14F-4D97-AF65-F5344CB8AC3E}">
        <p14:creationId xmlns:p14="http://schemas.microsoft.com/office/powerpoint/2010/main" val="33281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5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12" y="61920"/>
            <a:ext cx="4504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Bilan / Conclusion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15</a:t>
            </a:fld>
            <a:endParaRPr lang="fr-FR"/>
          </a:p>
        </p:txBody>
      </p:sp>
      <p:pic>
        <p:nvPicPr>
          <p:cNvPr id="2" name="Partie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38" y="1102834"/>
            <a:ext cx="11635006" cy="44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45" y="148632"/>
            <a:ext cx="3026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Introduction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1461813"/>
            <a:ext cx="7059010" cy="3934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5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422" y="0"/>
            <a:ext cx="16962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Règles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5680" y="1132432"/>
            <a:ext cx="4865434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Génération aléatoire de l’environnement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Mort permanente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Basé sur une grille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Non modal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 joueur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Monstres semblables au joueur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Affichage ASCII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5680" y="4062313"/>
            <a:ext cx="31854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Tour par tour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Complexité</a:t>
            </a:r>
          </a:p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des ressources</a:t>
            </a:r>
          </a:p>
          <a:p>
            <a:pPr marL="571500" indent="-571500">
              <a:buFontTx/>
              <a:buChar char="-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Hack’n’Slash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3571" y="787874"/>
            <a:ext cx="267252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Règles</a:t>
            </a: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respectées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3571" y="3692981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Règles</a:t>
            </a: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non</a:t>
            </a: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respectées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20001" y="5850022"/>
            <a:ext cx="6672865" cy="365125"/>
          </a:xfrm>
        </p:spPr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2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465">
            <a:off x="10224833" y="3972083"/>
            <a:ext cx="1797040" cy="1797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0" y="72033"/>
            <a:ext cx="53828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Organisation du travail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7470" y="1974177"/>
            <a:ext cx="356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Génération des salles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624979" y="1974959"/>
            <a:ext cx="277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des Statistiques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560819" y="1974177"/>
            <a:ext cx="198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du Chat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9183" y="2576386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 des valeurs du </a:t>
            </a:r>
          </a:p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joueur en fonction de la partie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181065" y="2581163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interaction avec le joueur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(Jouabilité) 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75278" y="3454812"/>
            <a:ext cx="230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sauvegarde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876006" y="5283255"/>
            <a:ext cx="288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début de partie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05633" y="3449720"/>
            <a:ext cx="229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fin de partie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3522" y="5131732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Ajout dans le scénario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(monstres, nourriture, pièges, etc…)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131876" y="129218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Arthur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512338" y="1292181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Anthony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9110809" y="1292181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Florian</a:t>
            </a:r>
            <a:endParaRPr lang="fr-FR" dirty="0"/>
          </a:p>
        </p:txBody>
      </p:sp>
      <p:cxnSp>
        <p:nvCxnSpPr>
          <p:cNvPr id="20" name="Connecteur droit 19"/>
          <p:cNvCxnSpPr>
            <a:cxnSpLocks/>
          </p:cNvCxnSpPr>
          <p:nvPr/>
        </p:nvCxnSpPr>
        <p:spPr>
          <a:xfrm>
            <a:off x="4319324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cxnSpLocks/>
          </p:cNvCxnSpPr>
          <p:nvPr/>
        </p:nvCxnSpPr>
        <p:spPr>
          <a:xfrm>
            <a:off x="8024387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</p:cNvCxnSpPr>
          <p:nvPr/>
        </p:nvCxnSpPr>
        <p:spPr>
          <a:xfrm>
            <a:off x="757470" y="1736522"/>
            <a:ext cx="105100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906">
            <a:off x="312899" y="3963143"/>
            <a:ext cx="1805980" cy="18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ZoneTexte 29"/>
          <p:cNvSpPr txBox="1"/>
          <p:nvPr/>
        </p:nvSpPr>
        <p:spPr>
          <a:xfrm>
            <a:off x="1529676" y="3449720"/>
            <a:ext cx="19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Test et Débogage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939530" y="5270231"/>
            <a:ext cx="113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Doxyfile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37349" y="2586915"/>
            <a:ext cx="3561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Liaison des salles par des couloirs</a:t>
            </a:r>
          </a:p>
        </p:txBody>
      </p:sp>
    </p:spTree>
    <p:extLst>
      <p:ext uri="{BB962C8B-B14F-4D97-AF65-F5344CB8AC3E}">
        <p14:creationId xmlns:p14="http://schemas.microsoft.com/office/powerpoint/2010/main" val="411423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522"/>
            <a:ext cx="21499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Scénario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27" y="2828653"/>
            <a:ext cx="2187779" cy="21877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" y="790220"/>
            <a:ext cx="3038912" cy="20259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87" y="1252815"/>
            <a:ext cx="1449897" cy="11007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498" y="915872"/>
            <a:ext cx="1908207" cy="1774633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5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287736" y="5016432"/>
            <a:ext cx="1358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Nourriture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248685" y="2733334"/>
            <a:ext cx="195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Trousses de soin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87913" y="2733334"/>
            <a:ext cx="8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Clé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531735" y="2733334"/>
            <a:ext cx="123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Monstres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564510" y="5016432"/>
            <a:ext cx="86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Pièges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43" y="2957377"/>
            <a:ext cx="1942394" cy="19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121424"/>
            <a:ext cx="11602957" cy="442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89" y="80998"/>
            <a:ext cx="26292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Design jeu</a:t>
            </a:r>
          </a:p>
        </p:txBody>
      </p:sp>
    </p:spTree>
    <p:extLst>
      <p:ext uri="{BB962C8B-B14F-4D97-AF65-F5344CB8AC3E}">
        <p14:creationId xmlns:p14="http://schemas.microsoft.com/office/powerpoint/2010/main" val="401943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49" y="7505"/>
            <a:ext cx="28889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50" y="946021"/>
            <a:ext cx="9816850" cy="4820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40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696073" y="704099"/>
            <a:ext cx="3305370" cy="18499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2220" y="79012"/>
            <a:ext cx="58160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Génération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0722" y="1061602"/>
            <a:ext cx="10627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Initialisation, structures, constantes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Fichiers et fonctions principales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Tests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Programmation modulaire</a:t>
            </a:r>
          </a:p>
        </p:txBody>
      </p:sp>
      <p:pic>
        <p:nvPicPr>
          <p:cNvPr id="6" name="Image 5" descr="Capture d’écran 2017-01-04 à 10.38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2" y="2926817"/>
            <a:ext cx="5361534" cy="356584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639" y="3481034"/>
            <a:ext cx="2184400" cy="245110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02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26" y="1148689"/>
            <a:ext cx="2791215" cy="4734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921" y="1129637"/>
            <a:ext cx="2791215" cy="47536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79" y="1148524"/>
            <a:ext cx="2357912" cy="47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764</TotalTime>
  <Words>260</Words>
  <Application>Microsoft Office PowerPoint</Application>
  <PresentationFormat>Grand écran</PresentationFormat>
  <Paragraphs>89</Paragraphs>
  <Slides>15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Bauhaus 93</vt:lpstr>
      <vt:lpstr>Calibri</vt:lpstr>
      <vt:lpstr>Calisto MT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 sebille</dc:creator>
  <cp:lastModifiedBy>Florian sebille</cp:lastModifiedBy>
  <cp:revision>44</cp:revision>
  <dcterms:created xsi:type="dcterms:W3CDTF">2017-01-02T16:10:19Z</dcterms:created>
  <dcterms:modified xsi:type="dcterms:W3CDTF">2017-01-10T20:26:25Z</dcterms:modified>
</cp:coreProperties>
</file>